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92" tIns="45745" rIns="91492" bIns="45745" numCol="1" anchor="b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58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04858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2866-CA67-43F5-A5FA-E03D70AFE51A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104859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9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1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1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2866-CA67-43F5-A5FA-E03D70AFE51A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104861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597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9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2866-CA67-43F5-A5FA-E03D70AFE51A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104859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0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0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0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2866-CA67-43F5-A5FA-E03D70AFE51A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104860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0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18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1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2866-CA67-43F5-A5FA-E03D70AFE51A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104862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2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2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2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2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2866-CA67-43F5-A5FA-E03D70AFE51A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104862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2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629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30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31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32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33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2866-CA67-43F5-A5FA-E03D70AFE51A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1048634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35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59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2866-CA67-43F5-A5FA-E03D70AFE51A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104859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9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2866-CA67-43F5-A5FA-E03D70AFE51A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1048582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58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37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638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3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2866-CA67-43F5-A5FA-E03D70AFE51A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104864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4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8607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048608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4860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32866-CA67-43F5-A5FA-E03D70AFE51A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10486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486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48577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48578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32866-CA67-43F5-A5FA-E03D70AFE51A}" type="datetimeFigureOut">
              <a:rPr lang="ru-RU" smtClean="0"/>
              <a:t>02.04.2026</a:t>
            </a:fld>
            <a:endParaRPr lang="ru-RU"/>
          </a:p>
        </p:txBody>
      </p:sp>
      <p:sp>
        <p:nvSpPr>
          <p:cNvPr id="104857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4858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7263D-B73B-4969-8E0B-B98E8E58391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Рисунок 1"/>
          <p:cNvPicPr>
            <a:picLocks noChangeAspect="1"/>
          </p:cNvPicPr>
          <p:nvPr/>
        </p:nvPicPr>
        <p:blipFill rotWithShape="1">
          <a:blip r:embed="rId2"/>
          <a:srcRect l="33786" t="10616" r="36651" b="15987"/>
          <a:stretch>
            <a:fillRect/>
          </a:stretch>
        </p:blipFill>
        <p:spPr>
          <a:xfrm>
            <a:off x="7412854" y="354263"/>
            <a:ext cx="4403325" cy="61494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48584" name="TextBox 2"/>
          <p:cNvSpPr txBox="1"/>
          <p:nvPr/>
        </p:nvSpPr>
        <p:spPr>
          <a:xfrm>
            <a:off x="1186649" y="1109708"/>
            <a:ext cx="4909351" cy="713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ЧЕК-ЛИСТЫ И ПАМЯТКИ ДЛЯ РОДИТЕЛЕЙ </a:t>
            </a:r>
            <a:r>
              <a:rPr lang="ru-RU" sz="1200" dirty="0"/>
              <a:t>(ИЗВЛЕЧЕНИЯ ИЗ ПРОЕКТА ПРОГРАММЫ ПРОСВЕЩЕНИЯ РОДИТЕЛЕЙ)</a:t>
            </a:r>
            <a:endParaRPr lang="ru-RU" dirty="0"/>
          </a:p>
        </p:txBody>
      </p:sp>
      <p:pic>
        <p:nvPicPr>
          <p:cNvPr id="2097153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52" y="1663706"/>
            <a:ext cx="4176944" cy="4176944"/>
          </a:xfrm>
          <a:prstGeom prst="rect">
            <a:avLst/>
          </a:prstGeom>
        </p:spPr>
      </p:pic>
      <p:sp>
        <p:nvSpPr>
          <p:cNvPr id="1048585" name="TextBox 5"/>
          <p:cNvSpPr txBox="1"/>
          <p:nvPr/>
        </p:nvSpPr>
        <p:spPr>
          <a:xfrm>
            <a:off x="1326472" y="6050132"/>
            <a:ext cx="4403324" cy="42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ПОЛНЫЙ ТЕКСТ ПРОЕКТА  ПРОГРАММЫ ПРОСВЕЩЕНИЯ РОДИТЕЛЕЙ</a:t>
            </a:r>
          </a:p>
        </p:txBody>
      </p:sp>
      <p:sp>
        <p:nvSpPr>
          <p:cNvPr id="1048586" name="Стрелка: вправо 6"/>
          <p:cNvSpPr/>
          <p:nvPr/>
        </p:nvSpPr>
        <p:spPr>
          <a:xfrm rot="16200000">
            <a:off x="3548108" y="5867712"/>
            <a:ext cx="186431" cy="1553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8" name="Рисунок 1"/>
          <p:cNvPicPr>
            <a:picLocks noChangeAspect="1"/>
          </p:cNvPicPr>
          <p:nvPr/>
        </p:nvPicPr>
        <p:blipFill rotWithShape="1">
          <a:blip r:embed="rId2"/>
          <a:srcRect l="38083" t="19417" r="39126" b="24402"/>
          <a:stretch>
            <a:fillRect/>
          </a:stretch>
        </p:blipFill>
        <p:spPr>
          <a:xfrm>
            <a:off x="206359" y="885476"/>
            <a:ext cx="3900811" cy="54087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79" name="Рисунок 2"/>
          <p:cNvPicPr>
            <a:picLocks noChangeAspect="1"/>
          </p:cNvPicPr>
          <p:nvPr/>
        </p:nvPicPr>
        <p:blipFill rotWithShape="1">
          <a:blip r:embed="rId3"/>
          <a:srcRect l="38010" t="27961" r="39126" b="14822"/>
          <a:stretch>
            <a:fillRect/>
          </a:stretch>
        </p:blipFill>
        <p:spPr>
          <a:xfrm>
            <a:off x="4246298" y="890981"/>
            <a:ext cx="3838534" cy="5403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80" name="Рисунок 3"/>
          <p:cNvPicPr>
            <a:picLocks noChangeAspect="1"/>
          </p:cNvPicPr>
          <p:nvPr/>
        </p:nvPicPr>
        <p:blipFill rotWithShape="1">
          <a:blip r:embed="rId4"/>
          <a:srcRect l="38956" t="25631" r="39563" b="18188"/>
          <a:stretch>
            <a:fillRect/>
          </a:stretch>
        </p:blipFill>
        <p:spPr>
          <a:xfrm>
            <a:off x="8170648" y="890981"/>
            <a:ext cx="3676483" cy="54087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1" name="Рисунок 1"/>
          <p:cNvPicPr>
            <a:picLocks noChangeAspect="1"/>
          </p:cNvPicPr>
          <p:nvPr/>
        </p:nvPicPr>
        <p:blipFill rotWithShape="1">
          <a:blip r:embed="rId2"/>
          <a:srcRect l="38519" t="23819" r="39272" b="18964"/>
          <a:stretch>
            <a:fillRect/>
          </a:stretch>
        </p:blipFill>
        <p:spPr>
          <a:xfrm>
            <a:off x="230818" y="1110820"/>
            <a:ext cx="3799643" cy="5506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82" name="Рисунок 2"/>
          <p:cNvPicPr>
            <a:picLocks noChangeAspect="1"/>
          </p:cNvPicPr>
          <p:nvPr/>
        </p:nvPicPr>
        <p:blipFill rotWithShape="1">
          <a:blip r:embed="rId3"/>
          <a:srcRect l="37573" t="27961" r="38325" b="11845"/>
          <a:stretch>
            <a:fillRect/>
          </a:stretch>
        </p:blipFill>
        <p:spPr>
          <a:xfrm>
            <a:off x="4136207" y="1110820"/>
            <a:ext cx="3919585" cy="55063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83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1538" y="1110820"/>
            <a:ext cx="3838438" cy="55063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4" name="Рисунок 1"/>
          <p:cNvPicPr>
            <a:picLocks noChangeAspect="1"/>
          </p:cNvPicPr>
          <p:nvPr/>
        </p:nvPicPr>
        <p:blipFill rotWithShape="1">
          <a:blip r:embed="rId2"/>
          <a:srcRect l="38738" t="32104" r="39345" b="11715"/>
          <a:stretch>
            <a:fillRect/>
          </a:stretch>
        </p:blipFill>
        <p:spPr>
          <a:xfrm>
            <a:off x="346229" y="923279"/>
            <a:ext cx="3731199" cy="53798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85" name="Рисунок 2"/>
          <p:cNvPicPr>
            <a:picLocks noChangeAspect="1"/>
          </p:cNvPicPr>
          <p:nvPr/>
        </p:nvPicPr>
        <p:blipFill rotWithShape="1">
          <a:blip r:embed="rId3"/>
          <a:srcRect l="38884" t="32104" r="39126" b="10162"/>
          <a:stretch>
            <a:fillRect/>
          </a:stretch>
        </p:blipFill>
        <p:spPr>
          <a:xfrm>
            <a:off x="4274565" y="923279"/>
            <a:ext cx="3642870" cy="53798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86" name="Рисунок 3"/>
          <p:cNvPicPr>
            <a:picLocks noChangeAspect="1"/>
          </p:cNvPicPr>
          <p:nvPr/>
        </p:nvPicPr>
        <p:blipFill rotWithShape="1">
          <a:blip r:embed="rId4"/>
          <a:srcRect l="38301" t="30938" r="39272" b="13462"/>
          <a:stretch>
            <a:fillRect/>
          </a:stretch>
        </p:blipFill>
        <p:spPr>
          <a:xfrm>
            <a:off x="8114572" y="923280"/>
            <a:ext cx="3857974" cy="53798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87" name="Рисунок 1"/>
          <p:cNvPicPr>
            <a:picLocks noChangeAspect="1"/>
          </p:cNvPicPr>
          <p:nvPr/>
        </p:nvPicPr>
        <p:blipFill rotWithShape="1">
          <a:blip r:embed="rId2"/>
          <a:srcRect l="37209" t="23560" r="38616" b="14822"/>
          <a:stretch>
            <a:fillRect/>
          </a:stretch>
        </p:blipFill>
        <p:spPr>
          <a:xfrm>
            <a:off x="328472" y="916111"/>
            <a:ext cx="3844033" cy="5511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88" name="Рисунок 2"/>
          <p:cNvPicPr>
            <a:picLocks noChangeAspect="1"/>
          </p:cNvPicPr>
          <p:nvPr/>
        </p:nvPicPr>
        <p:blipFill rotWithShape="1">
          <a:blip r:embed="rId3"/>
          <a:srcRect l="38884" t="20971" r="39272" b="21553"/>
          <a:stretch>
            <a:fillRect/>
          </a:stretch>
        </p:blipFill>
        <p:spPr>
          <a:xfrm>
            <a:off x="4350058" y="916111"/>
            <a:ext cx="3723867" cy="55113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89" name="Рисунок 3"/>
          <p:cNvPicPr>
            <a:picLocks noChangeAspect="1"/>
          </p:cNvPicPr>
          <p:nvPr/>
        </p:nvPicPr>
        <p:blipFill rotWithShape="1">
          <a:blip r:embed="rId4"/>
          <a:srcRect l="38884" t="28220" r="38689" b="14693"/>
          <a:stretch>
            <a:fillRect/>
          </a:stretch>
        </p:blipFill>
        <p:spPr>
          <a:xfrm>
            <a:off x="8185212" y="916111"/>
            <a:ext cx="3849178" cy="55113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0" name="Рисунок 1"/>
          <p:cNvPicPr>
            <a:picLocks noChangeAspect="1"/>
          </p:cNvPicPr>
          <p:nvPr/>
        </p:nvPicPr>
        <p:blipFill rotWithShape="1">
          <a:blip r:embed="rId2"/>
          <a:srcRect l="38811" t="27572" r="39709" b="16765"/>
          <a:stretch>
            <a:fillRect/>
          </a:stretch>
        </p:blipFill>
        <p:spPr>
          <a:xfrm>
            <a:off x="292963" y="833448"/>
            <a:ext cx="3746377" cy="54608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Рисунок 1"/>
          <p:cNvPicPr>
            <a:picLocks noChangeAspect="1"/>
          </p:cNvPicPr>
          <p:nvPr/>
        </p:nvPicPr>
        <p:blipFill rotWithShape="1">
          <a:blip r:embed="rId2"/>
          <a:srcRect l="38374" t="38446" r="39053" b="9385"/>
          <a:stretch>
            <a:fillRect/>
          </a:stretch>
        </p:blipFill>
        <p:spPr>
          <a:xfrm>
            <a:off x="559293" y="1145219"/>
            <a:ext cx="3736817" cy="48578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55" name="Рисунок 2"/>
          <p:cNvPicPr>
            <a:picLocks noChangeAspect="1"/>
          </p:cNvPicPr>
          <p:nvPr/>
        </p:nvPicPr>
        <p:blipFill rotWithShape="1">
          <a:blip r:embed="rId3"/>
          <a:srcRect l="38447" t="27055" r="39126" b="19094"/>
          <a:stretch>
            <a:fillRect/>
          </a:stretch>
        </p:blipFill>
        <p:spPr>
          <a:xfrm>
            <a:off x="4457363" y="1145219"/>
            <a:ext cx="3596685" cy="48578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56" name="Рисунок 3"/>
          <p:cNvPicPr>
            <a:picLocks noChangeAspect="1"/>
          </p:cNvPicPr>
          <p:nvPr/>
        </p:nvPicPr>
        <p:blipFill rotWithShape="1">
          <a:blip r:embed="rId4"/>
          <a:srcRect l="36845" t="23430" r="38034" b="17670"/>
          <a:stretch>
            <a:fillRect/>
          </a:stretch>
        </p:blipFill>
        <p:spPr>
          <a:xfrm>
            <a:off x="8170415" y="1145219"/>
            <a:ext cx="3683432" cy="48578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7" name="Рисунок 1"/>
          <p:cNvPicPr>
            <a:picLocks noChangeAspect="1"/>
          </p:cNvPicPr>
          <p:nvPr/>
        </p:nvPicPr>
        <p:blipFill rotWithShape="1">
          <a:blip r:embed="rId2"/>
          <a:srcRect l="37791" t="34046" r="39563" b="11327"/>
          <a:stretch>
            <a:fillRect/>
          </a:stretch>
        </p:blipFill>
        <p:spPr>
          <a:xfrm>
            <a:off x="648069" y="834501"/>
            <a:ext cx="3622090" cy="49148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58" name="Рисунок 2"/>
          <p:cNvPicPr>
            <a:picLocks noChangeAspect="1"/>
          </p:cNvPicPr>
          <p:nvPr/>
        </p:nvPicPr>
        <p:blipFill rotWithShape="1">
          <a:blip r:embed="rId3"/>
          <a:srcRect l="37427" t="23819" r="39126" b="21035"/>
          <a:stretch>
            <a:fillRect/>
          </a:stretch>
        </p:blipFill>
        <p:spPr>
          <a:xfrm>
            <a:off x="4367815" y="834501"/>
            <a:ext cx="3714990" cy="49148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59" name="Рисунок 4"/>
          <p:cNvPicPr>
            <a:picLocks noChangeAspect="1"/>
          </p:cNvPicPr>
          <p:nvPr/>
        </p:nvPicPr>
        <p:blipFill rotWithShape="1">
          <a:blip r:embed="rId4"/>
          <a:srcRect l="38397" t="25114" r="38762" b="21165"/>
          <a:stretch>
            <a:fillRect/>
          </a:stretch>
        </p:blipFill>
        <p:spPr>
          <a:xfrm>
            <a:off x="8272504" y="834501"/>
            <a:ext cx="3714990" cy="49148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0" name="Рисунок 1"/>
          <p:cNvPicPr>
            <a:picLocks noChangeAspect="1"/>
          </p:cNvPicPr>
          <p:nvPr/>
        </p:nvPicPr>
        <p:blipFill rotWithShape="1">
          <a:blip r:embed="rId2"/>
          <a:srcRect l="37863" t="26019" r="37817" b="14693"/>
          <a:stretch>
            <a:fillRect/>
          </a:stretch>
        </p:blipFill>
        <p:spPr>
          <a:xfrm>
            <a:off x="372965" y="1062663"/>
            <a:ext cx="3737499" cy="51250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61" name="Рисунок 2"/>
          <p:cNvPicPr>
            <a:picLocks noChangeAspect="1"/>
          </p:cNvPicPr>
          <p:nvPr/>
        </p:nvPicPr>
        <p:blipFill rotWithShape="1">
          <a:blip r:embed="rId3"/>
          <a:srcRect l="37283" t="19288" r="38906" b="23106"/>
          <a:stretch>
            <a:fillRect/>
          </a:stretch>
        </p:blipFill>
        <p:spPr>
          <a:xfrm>
            <a:off x="4315476" y="1062663"/>
            <a:ext cx="3766062" cy="5125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62" name="Рисунок 3"/>
          <p:cNvPicPr>
            <a:picLocks noChangeAspect="1"/>
          </p:cNvPicPr>
          <p:nvPr/>
        </p:nvPicPr>
        <p:blipFill rotWithShape="1">
          <a:blip r:embed="rId4"/>
          <a:srcRect l="37427" t="19288" r="39199" b="25437"/>
          <a:stretch>
            <a:fillRect/>
          </a:stretch>
        </p:blipFill>
        <p:spPr>
          <a:xfrm>
            <a:off x="8220721" y="1062663"/>
            <a:ext cx="3852804" cy="51250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3" name="Рисунок 1"/>
          <p:cNvPicPr>
            <a:picLocks noChangeAspect="1"/>
          </p:cNvPicPr>
          <p:nvPr/>
        </p:nvPicPr>
        <p:blipFill rotWithShape="1">
          <a:blip r:embed="rId2"/>
          <a:srcRect l="37063" t="19805" r="39126" b="22977"/>
          <a:stretch>
            <a:fillRect/>
          </a:stretch>
        </p:blipFill>
        <p:spPr>
          <a:xfrm>
            <a:off x="287253" y="557003"/>
            <a:ext cx="3903007" cy="52756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64" name="Рисунок 2"/>
          <p:cNvPicPr>
            <a:picLocks noChangeAspect="1"/>
          </p:cNvPicPr>
          <p:nvPr/>
        </p:nvPicPr>
        <p:blipFill rotWithShape="1">
          <a:blip r:embed="rId3"/>
          <a:srcRect l="39095" t="28609" r="38108" b="15598"/>
          <a:stretch>
            <a:fillRect/>
          </a:stretch>
        </p:blipFill>
        <p:spPr>
          <a:xfrm>
            <a:off x="4385570" y="557003"/>
            <a:ext cx="3832292" cy="52756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65" name="Рисунок 3"/>
          <p:cNvPicPr>
            <a:picLocks noChangeAspect="1"/>
          </p:cNvPicPr>
          <p:nvPr/>
        </p:nvPicPr>
        <p:blipFill rotWithShape="1">
          <a:blip r:embed="rId4"/>
          <a:srcRect l="38876" t="18253" r="39563" b="26861"/>
          <a:stretch>
            <a:fillRect/>
          </a:stretch>
        </p:blipFill>
        <p:spPr>
          <a:xfrm>
            <a:off x="8345011" y="557002"/>
            <a:ext cx="3684332" cy="52756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6" name="Рисунок 3"/>
          <p:cNvPicPr>
            <a:picLocks noChangeAspect="1"/>
          </p:cNvPicPr>
          <p:nvPr/>
        </p:nvPicPr>
        <p:blipFill rotWithShape="1">
          <a:blip r:embed="rId2"/>
          <a:srcRect l="38520" t="29515" r="38688" b="14692"/>
          <a:stretch>
            <a:fillRect/>
          </a:stretch>
        </p:blipFill>
        <p:spPr>
          <a:xfrm>
            <a:off x="456992" y="1047036"/>
            <a:ext cx="3733268" cy="5140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67" name="Рисунок 4"/>
          <p:cNvPicPr>
            <a:picLocks noChangeAspect="1"/>
          </p:cNvPicPr>
          <p:nvPr/>
        </p:nvPicPr>
        <p:blipFill rotWithShape="1">
          <a:blip r:embed="rId3"/>
          <a:srcRect l="38884" t="27055" r="39490" b="18576"/>
          <a:stretch>
            <a:fillRect/>
          </a:stretch>
        </p:blipFill>
        <p:spPr>
          <a:xfrm>
            <a:off x="4319109" y="1030336"/>
            <a:ext cx="3641113" cy="51490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68" name="Рисунок 5"/>
          <p:cNvPicPr>
            <a:picLocks noChangeAspect="1"/>
          </p:cNvPicPr>
          <p:nvPr/>
        </p:nvPicPr>
        <p:blipFill rotWithShape="1">
          <a:blip r:embed="rId4"/>
          <a:srcRect l="38373" t="23819" r="38617" b="20777"/>
          <a:stretch>
            <a:fillRect/>
          </a:stretch>
        </p:blipFill>
        <p:spPr>
          <a:xfrm>
            <a:off x="8089071" y="1030335"/>
            <a:ext cx="3801636" cy="51490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9" name="Рисунок 3"/>
          <p:cNvPicPr>
            <a:picLocks noChangeAspect="1"/>
          </p:cNvPicPr>
          <p:nvPr/>
        </p:nvPicPr>
        <p:blipFill rotWithShape="1">
          <a:blip r:embed="rId2"/>
          <a:srcRect l="38883" t="24078" r="38762" b="19094"/>
          <a:stretch>
            <a:fillRect/>
          </a:stretch>
        </p:blipFill>
        <p:spPr>
          <a:xfrm>
            <a:off x="272382" y="1047564"/>
            <a:ext cx="3605717" cy="51560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70" name="Рисунок 4"/>
          <p:cNvPicPr>
            <a:picLocks noChangeAspect="1"/>
          </p:cNvPicPr>
          <p:nvPr/>
        </p:nvPicPr>
        <p:blipFill rotWithShape="1">
          <a:blip r:embed="rId3"/>
          <a:srcRect l="38155" t="24854" r="38762" b="20389"/>
          <a:stretch>
            <a:fillRect/>
          </a:stretch>
        </p:blipFill>
        <p:spPr>
          <a:xfrm>
            <a:off x="4040222" y="1047565"/>
            <a:ext cx="3865396" cy="5157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71" name="Рисунок 5"/>
          <p:cNvPicPr>
            <a:picLocks noChangeAspect="1"/>
          </p:cNvPicPr>
          <p:nvPr/>
        </p:nvPicPr>
        <p:blipFill rotWithShape="1">
          <a:blip r:embed="rId4"/>
          <a:srcRect l="37208" t="17475" r="37452" b="21683"/>
          <a:stretch>
            <a:fillRect/>
          </a:stretch>
        </p:blipFill>
        <p:spPr>
          <a:xfrm>
            <a:off x="8067741" y="1047565"/>
            <a:ext cx="3819060" cy="51579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2" name="Рисунок 1"/>
          <p:cNvPicPr>
            <a:picLocks noChangeAspect="1"/>
          </p:cNvPicPr>
          <p:nvPr/>
        </p:nvPicPr>
        <p:blipFill rotWithShape="1">
          <a:blip r:embed="rId2"/>
          <a:srcRect l="37719" t="32879" r="39490" b="10680"/>
          <a:stretch>
            <a:fillRect/>
          </a:stretch>
        </p:blipFill>
        <p:spPr>
          <a:xfrm>
            <a:off x="521277" y="941033"/>
            <a:ext cx="3734689" cy="52023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73" name="Рисунок 2"/>
          <p:cNvPicPr>
            <a:picLocks noChangeAspect="1"/>
          </p:cNvPicPr>
          <p:nvPr/>
        </p:nvPicPr>
        <p:blipFill rotWithShape="1">
          <a:blip r:embed="rId3"/>
          <a:srcRect l="38301" t="32104" r="40073" b="13398"/>
          <a:stretch>
            <a:fillRect/>
          </a:stretch>
        </p:blipFill>
        <p:spPr>
          <a:xfrm>
            <a:off x="4356430" y="941033"/>
            <a:ext cx="3670041" cy="52023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74" name="Рисунок 3"/>
          <p:cNvPicPr>
            <a:picLocks noChangeAspect="1"/>
          </p:cNvPicPr>
          <p:nvPr/>
        </p:nvPicPr>
        <p:blipFill rotWithShape="1">
          <a:blip r:embed="rId4"/>
          <a:srcRect l="37937" t="22265" r="38762" b="21424"/>
          <a:stretch>
            <a:fillRect/>
          </a:stretch>
        </p:blipFill>
        <p:spPr>
          <a:xfrm>
            <a:off x="8126935" y="941033"/>
            <a:ext cx="3826988" cy="52023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5" name="Рисунок 1"/>
          <p:cNvPicPr>
            <a:picLocks noChangeAspect="1"/>
          </p:cNvPicPr>
          <p:nvPr/>
        </p:nvPicPr>
        <p:blipFill rotWithShape="1">
          <a:blip r:embed="rId2"/>
          <a:srcRect l="38811" t="27573" r="39636" b="17943"/>
          <a:stretch>
            <a:fillRect/>
          </a:stretch>
        </p:blipFill>
        <p:spPr>
          <a:xfrm>
            <a:off x="230819" y="1167624"/>
            <a:ext cx="3755256" cy="5339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76" name="Рисунок 2"/>
          <p:cNvPicPr>
            <a:picLocks noChangeAspect="1"/>
          </p:cNvPicPr>
          <p:nvPr/>
        </p:nvPicPr>
        <p:blipFill rotWithShape="1">
          <a:blip r:embed="rId3"/>
          <a:srcRect l="39039" t="28856" r="38834" b="15211"/>
          <a:stretch>
            <a:fillRect/>
          </a:stretch>
        </p:blipFill>
        <p:spPr>
          <a:xfrm>
            <a:off x="4171146" y="1167623"/>
            <a:ext cx="3755256" cy="53397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97177" name="Рисунок 3"/>
          <p:cNvPicPr>
            <a:picLocks noChangeAspect="1"/>
          </p:cNvPicPr>
          <p:nvPr/>
        </p:nvPicPr>
        <p:blipFill rotWithShape="1">
          <a:blip r:embed="rId4"/>
          <a:srcRect l="36990" t="12557" r="38107" b="27378"/>
          <a:stretch>
            <a:fillRect/>
          </a:stretch>
        </p:blipFill>
        <p:spPr>
          <a:xfrm>
            <a:off x="8020855" y="1167623"/>
            <a:ext cx="3935732" cy="53397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Широкоэкранный</PresentationFormat>
  <Paragraphs>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В. Илюхина</dc:creator>
  <cp:lastModifiedBy>Lenovo</cp:lastModifiedBy>
  <cp:revision>1</cp:revision>
  <dcterms:created xsi:type="dcterms:W3CDTF">2024-07-25T01:33:56Z</dcterms:created>
  <dcterms:modified xsi:type="dcterms:W3CDTF">2026-04-02T08:12:12Z</dcterms:modified>
</cp:coreProperties>
</file>